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0" d="100"/>
          <a:sy n="70" d="100"/>
        </p:scale>
        <p:origin x="536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75633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68070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401509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982603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84785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301069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325470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0241269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8702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90191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198101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4A61C-AA18-4252-8891-2ED90126FA15}" type="datetimeFigureOut">
              <a:rPr lang="tr-TR" smtClean="0"/>
              <a:t>16.09.2026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ABA7531-F6EF-41D8-A53E-4CA9A4B4DF5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309731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2455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3032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57522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208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034864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1729855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547817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8638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324741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83050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300657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85925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8787595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909905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57124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206419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069347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32464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269643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6083896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748199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Geniş ekran</PresentationFormat>
  <Paragraphs>0</Paragraphs>
  <Slides>21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Teması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ısmail semih habiboğulları</dc:creator>
  <cp:lastModifiedBy>ısmail semih habiboğulları</cp:lastModifiedBy>
  <cp:revision>2</cp:revision>
  <dcterms:created xsi:type="dcterms:W3CDTF">2026-09-16T10:45:44Z</dcterms:created>
  <dcterms:modified xsi:type="dcterms:W3CDTF">2026-09-16T10:46:40Z</dcterms:modified>
</cp:coreProperties>
</file>